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64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9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1124744"/>
            <a:ext cx="6172200" cy="36004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 рук детей в разных видах деятельности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59832" y="5517232"/>
            <a:ext cx="5472608" cy="864518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Подготовила Сафонова Надежда Николаевна,     воспитатель </a:t>
            </a:r>
            <a:r>
              <a:rPr lang="en-US" dirty="0" smtClean="0"/>
              <a:t>I</a:t>
            </a:r>
            <a:r>
              <a:rPr lang="ru-RU" dirty="0" smtClean="0"/>
              <a:t>КК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538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620688"/>
            <a:ext cx="4563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 материалы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1481402"/>
            <a:ext cx="3384377" cy="4512502"/>
          </a:xfrm>
          <a:prstGeom prst="rect">
            <a:avLst/>
          </a:prstGeom>
          <a:ln w="1270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81402"/>
            <a:ext cx="3384376" cy="4512502"/>
          </a:xfrm>
          <a:prstGeom prst="rect">
            <a:avLst/>
          </a:prstGeom>
          <a:ln w="1270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083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620688"/>
            <a:ext cx="5887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</a:t>
            </a:r>
            <a:endParaRPr lang="ru-RU" sz="36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3597863" cy="4797151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51" y="1556792"/>
            <a:ext cx="3660870" cy="4881160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3776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3795886" cy="5061181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48680"/>
            <a:ext cx="3867893" cy="5157191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1834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764704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 деятельность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3795886" cy="5061182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146" y="1556792"/>
            <a:ext cx="3795886" cy="5061181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9575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548680"/>
            <a:ext cx="5420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 деятельность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28" y="1628800"/>
            <a:ext cx="3622399" cy="4829865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661513"/>
            <a:ext cx="3597864" cy="4797152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2658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692696"/>
            <a:ext cx="4226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Тактильные ощущения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94038"/>
            <a:ext cx="3410936" cy="4547914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94038"/>
            <a:ext cx="3459393" cy="4612525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0916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268760"/>
            <a:ext cx="29357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545174"/>
            <a:ext cx="85689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работу над развитием мелкой моторики детей;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Пополнять развивающую среду по данной  теме;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Пополнять копилку пальчиковых игр;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Следить за новыми разработками, пособиями, литературой в области развития мелкой моторики у детей;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взаимодействие с семьёй.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29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1340768"/>
            <a:ext cx="6172200" cy="2880320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b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     внимание !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6165304"/>
            <a:ext cx="6172200" cy="216446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98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620688"/>
            <a:ext cx="6172200" cy="489654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Мелкая моторика – </a:t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это такое?</a:t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развития мелкой моторики рук у детей дошкольного возраста.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2286000" y="6374921"/>
            <a:ext cx="6172200" cy="45719"/>
          </a:xfrm>
        </p:spPr>
        <p:txBody>
          <a:bodyPr>
            <a:normAutofit fontScale="25000" lnSpcReduction="20000"/>
          </a:bodyPr>
          <a:lstStyle/>
          <a:p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40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298378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ru-RU" sz="2400" b="1" cap="none" dirty="0">
                <a:solidFill>
                  <a:srgbClr val="575F6D"/>
                </a:solidFill>
                <a:ea typeface="+mn-ea"/>
                <a:cs typeface="+mn-cs"/>
              </a:rPr>
              <a:t>« Истоки способностей и дарования детей на кончиках их пальцев. Чем больше уверенности в движениях детской руки, тем тоньше взаимодействие руки с орудием труда, сложнее движения, ярче творческая стихия детского разума. А чем больше мастерства в детской руке, тем ребёнок умнее.»         </a:t>
            </a:r>
            <a:br>
              <a:rPr lang="ru-RU" sz="2400" b="1" cap="none" dirty="0">
                <a:solidFill>
                  <a:srgbClr val="575F6D"/>
                </a:solidFill>
                <a:ea typeface="+mn-ea"/>
                <a:cs typeface="+mn-cs"/>
              </a:rPr>
            </a:br>
            <a:r>
              <a:rPr lang="ru-RU" sz="2400" b="1" cap="none" dirty="0">
                <a:solidFill>
                  <a:srgbClr val="575F6D"/>
                </a:solidFill>
                <a:ea typeface="+mn-ea"/>
                <a:cs typeface="+mn-cs"/>
              </a:rPr>
              <a:t>                         В. А. Сухомлинский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758890"/>
            <a:ext cx="4392488" cy="280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0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Почему развитие мелкой моторики важно для развития речи детей</a:t>
            </a:r>
            <a:endParaRPr lang="ru-RU" b="1" dirty="0"/>
          </a:p>
        </p:txBody>
      </p:sp>
      <p:pic>
        <p:nvPicPr>
          <p:cNvPr id="1026" name="Picture 2" descr="C:\Users\Евгений\Desktop\0009-009-Proektsija-kisti-ruk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1917" y="1600200"/>
            <a:ext cx="6498166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03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конечная звезда 1"/>
          <p:cNvSpPr/>
          <p:nvPr/>
        </p:nvSpPr>
        <p:spPr>
          <a:xfrm>
            <a:off x="2123728" y="1916832"/>
            <a:ext cx="3960440" cy="3168352"/>
          </a:xfrm>
          <a:prstGeom prst="star6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Мелкая моторика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95536" y="1484784"/>
            <a:ext cx="2232248" cy="12241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внимание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987824" y="413048"/>
            <a:ext cx="2232248" cy="12241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Мышле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</a:p>
          <a:p>
            <a:pPr algn="ctr"/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ние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084168" y="1484784"/>
            <a:ext cx="2232248" cy="12241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Вообра-жение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236568" y="4221088"/>
            <a:ext cx="2232248" cy="12241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Зрительная и двигательная память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131840" y="5423318"/>
            <a:ext cx="2232248" cy="12241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Координа-ция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95536" y="4252529"/>
            <a:ext cx="2232248" cy="12241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речь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6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056493"/>
            <a:ext cx="727280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 и координации движений рук у детей через различные виды деятельности.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предметно – развивающую среду группы для развития мелкой моторики.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мелкую моторику пальцев рук у детей посредством дидактических игр и игрушек.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тактильную чувствительность рук детей.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7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31640" y="548680"/>
            <a:ext cx="6696744" cy="9361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>
            <a:stCxn id="2" idx="2"/>
          </p:cNvCxnSpPr>
          <p:nvPr/>
        </p:nvCxnSpPr>
        <p:spPr>
          <a:xfrm flipH="1">
            <a:off x="1907704" y="1484784"/>
            <a:ext cx="2772308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2" idx="2"/>
          </p:cNvCxnSpPr>
          <p:nvPr/>
        </p:nvCxnSpPr>
        <p:spPr>
          <a:xfrm>
            <a:off x="4680012" y="1484784"/>
            <a:ext cx="0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" idx="2"/>
          </p:cNvCxnSpPr>
          <p:nvPr/>
        </p:nvCxnSpPr>
        <p:spPr>
          <a:xfrm>
            <a:off x="4680012" y="1484784"/>
            <a:ext cx="2340260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3528" y="3645024"/>
            <a:ext cx="2520280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  с детьми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7824" y="3645024"/>
            <a:ext cx="2664296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работа с детьми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0142" y="3645024"/>
            <a:ext cx="2826314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деятельность детей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43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620688"/>
            <a:ext cx="5703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 деятельность</a:t>
            </a:r>
            <a:endParaRPr lang="ru-RU" sz="36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6872"/>
            <a:ext cx="3219822" cy="4293096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187624" y="1700808"/>
            <a:ext cx="2529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раскрашивание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1700808"/>
            <a:ext cx="1455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лепка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2276872"/>
            <a:ext cx="3219822" cy="4293096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1078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29" y="1772816"/>
            <a:ext cx="3597864" cy="4797152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770532" y="908720"/>
            <a:ext cx="3182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96819"/>
            <a:ext cx="3579862" cy="4773149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5941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203</TotalTime>
  <Words>209</Words>
  <Application>Microsoft Office PowerPoint</Application>
  <PresentationFormat>Экран (4:3)</PresentationFormat>
  <Paragraphs>38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Развитие мелкой моторики рук детей в разных видах деятельности</vt:lpstr>
      <vt:lpstr>Мелкая моторика –  что это такое?  Значение развития мелкой моторики рук у детей дошкольного возраста.</vt:lpstr>
      <vt:lpstr>« Истоки способностей и дарования детей на кончиках их пальцев. Чем больше уверенности в движениях детской руки, тем тоньше взаимодействие руки с орудием труда, сложнее движения, ярче творческая стихия детского разума. А чем больше мастерства в детской руке, тем ребёнок умнее.»                                   В. А. Сухомлинский</vt:lpstr>
      <vt:lpstr>Почему развитие мелкой моторики важно для развития речи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    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мелкой моторики рук детей в разных видах деятельности</dc:title>
  <dc:creator>Надежда</dc:creator>
  <cp:lastModifiedBy>Надежда</cp:lastModifiedBy>
  <cp:revision>23</cp:revision>
  <dcterms:created xsi:type="dcterms:W3CDTF">2015-11-09T06:24:24Z</dcterms:created>
  <dcterms:modified xsi:type="dcterms:W3CDTF">2015-11-19T05:01:17Z</dcterms:modified>
</cp:coreProperties>
</file>